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3"/>
  </p:notesMasterIdLst>
  <p:sldIdLst>
    <p:sldId id="256" r:id="rId5"/>
    <p:sldId id="260" r:id="rId6"/>
    <p:sldId id="262" r:id="rId7"/>
    <p:sldId id="263" r:id="rId8"/>
    <p:sldId id="265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5EF3B73-1ECC-4BAF-A1BD-F890CB58A560}" v="2" dt="2025-06-27T12:54:55.9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418" autoAdjust="0"/>
  </p:normalViewPr>
  <p:slideViewPr>
    <p:cSldViewPr snapToGrid="0">
      <p:cViewPr varScale="1">
        <p:scale>
          <a:sx n="63" d="100"/>
          <a:sy n="63" d="100"/>
        </p:scale>
        <p:origin x="18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ie Brooks" userId="b8fc2143-7f08-4ace-be6a-d1973aee0908" providerId="ADAL" clId="{B5EF3B73-1ECC-4BAF-A1BD-F890CB58A560}"/>
    <pc:docChg chg="delSld modSld">
      <pc:chgData name="Angie Brooks" userId="b8fc2143-7f08-4ace-be6a-d1973aee0908" providerId="ADAL" clId="{B5EF3B73-1ECC-4BAF-A1BD-F890CB58A560}" dt="2025-06-27T13:39:54.776" v="432" actId="20577"/>
      <pc:docMkLst>
        <pc:docMk/>
      </pc:docMkLst>
      <pc:sldChg chg="addSp delSp modSp mod">
        <pc:chgData name="Angie Brooks" userId="b8fc2143-7f08-4ace-be6a-d1973aee0908" providerId="ADAL" clId="{B5EF3B73-1ECC-4BAF-A1BD-F890CB58A560}" dt="2025-06-27T12:56:21.226" v="3"/>
        <pc:sldMkLst>
          <pc:docMk/>
          <pc:sldMk cId="1487390347" sldId="256"/>
        </pc:sldMkLst>
        <pc:spChg chg="add del mod">
          <ac:chgData name="Angie Brooks" userId="b8fc2143-7f08-4ace-be6a-d1973aee0908" providerId="ADAL" clId="{B5EF3B73-1ECC-4BAF-A1BD-F890CB58A560}" dt="2025-06-27T12:56:21.226" v="3"/>
          <ac:spMkLst>
            <pc:docMk/>
            <pc:sldMk cId="1487390347" sldId="256"/>
            <ac:spMk id="2" creationId="{779E2CF1-9207-146D-B191-D10AE34B84E8}"/>
          </ac:spMkLst>
        </pc:spChg>
        <pc:picChg chg="mod">
          <ac:chgData name="Angie Brooks" userId="b8fc2143-7f08-4ace-be6a-d1973aee0908" providerId="ADAL" clId="{B5EF3B73-1ECC-4BAF-A1BD-F890CB58A560}" dt="2025-06-27T12:54:55.917" v="1"/>
          <ac:picMkLst>
            <pc:docMk/>
            <pc:sldMk cId="1487390347" sldId="256"/>
            <ac:picMk id="1026" creationId="{7FDAA81F-6173-518F-0084-1E55EF1ADC82}"/>
          </ac:picMkLst>
        </pc:picChg>
      </pc:sldChg>
      <pc:sldChg chg="modSp del mod">
        <pc:chgData name="Angie Brooks" userId="b8fc2143-7f08-4ace-be6a-d1973aee0908" providerId="ADAL" clId="{B5EF3B73-1ECC-4BAF-A1BD-F890CB58A560}" dt="2025-06-27T13:00:02.681" v="48" actId="2696"/>
        <pc:sldMkLst>
          <pc:docMk/>
          <pc:sldMk cId="1137533684" sldId="257"/>
        </pc:sldMkLst>
        <pc:spChg chg="mod">
          <ac:chgData name="Angie Brooks" userId="b8fc2143-7f08-4ace-be6a-d1973aee0908" providerId="ADAL" clId="{B5EF3B73-1ECC-4BAF-A1BD-F890CB58A560}" dt="2025-06-27T12:58:01.276" v="29" actId="14100"/>
          <ac:spMkLst>
            <pc:docMk/>
            <pc:sldMk cId="1137533684" sldId="257"/>
            <ac:spMk id="2" creationId="{F2C410F0-41D8-FA55-0712-007AAB1D7ECE}"/>
          </ac:spMkLst>
        </pc:spChg>
        <pc:picChg chg="mod">
          <ac:chgData name="Angie Brooks" userId="b8fc2143-7f08-4ace-be6a-d1973aee0908" providerId="ADAL" clId="{B5EF3B73-1ECC-4BAF-A1BD-F890CB58A560}" dt="2025-06-27T12:57:44.385" v="26" actId="1076"/>
          <ac:picMkLst>
            <pc:docMk/>
            <pc:sldMk cId="1137533684" sldId="257"/>
            <ac:picMk id="2050" creationId="{CB903528-9D41-6B99-EC2F-B9186B20273B}"/>
          </ac:picMkLst>
        </pc:picChg>
      </pc:sldChg>
      <pc:sldChg chg="addSp modSp mod">
        <pc:chgData name="Angie Brooks" userId="b8fc2143-7f08-4ace-be6a-d1973aee0908" providerId="ADAL" clId="{B5EF3B73-1ECC-4BAF-A1BD-F890CB58A560}" dt="2025-06-27T13:28:43.491" v="414" actId="20577"/>
        <pc:sldMkLst>
          <pc:docMk/>
          <pc:sldMk cId="4096695975" sldId="260"/>
        </pc:sldMkLst>
        <pc:spChg chg="mod">
          <ac:chgData name="Angie Brooks" userId="b8fc2143-7f08-4ace-be6a-d1973aee0908" providerId="ADAL" clId="{B5EF3B73-1ECC-4BAF-A1BD-F890CB58A560}" dt="2025-06-27T13:28:43.491" v="414" actId="20577"/>
          <ac:spMkLst>
            <pc:docMk/>
            <pc:sldMk cId="4096695975" sldId="260"/>
            <ac:spMk id="7" creationId="{8737B3F2-DD03-B01A-1FC8-F9698F95B283}"/>
          </ac:spMkLst>
        </pc:spChg>
        <pc:picChg chg="add mod">
          <ac:chgData name="Angie Brooks" userId="b8fc2143-7f08-4ace-be6a-d1973aee0908" providerId="ADAL" clId="{B5EF3B73-1ECC-4BAF-A1BD-F890CB58A560}" dt="2025-06-27T13:27:43.971" v="409" actId="14100"/>
          <ac:picMkLst>
            <pc:docMk/>
            <pc:sldMk cId="4096695975" sldId="260"/>
            <ac:picMk id="6" creationId="{5CE4A5A1-80D3-C74E-59D5-005AB36179C6}"/>
          </ac:picMkLst>
        </pc:picChg>
        <pc:picChg chg="add mod">
          <ac:chgData name="Angie Brooks" userId="b8fc2143-7f08-4ace-be6a-d1973aee0908" providerId="ADAL" clId="{B5EF3B73-1ECC-4BAF-A1BD-F890CB58A560}" dt="2025-06-27T13:28:29.066" v="413" actId="1076"/>
          <ac:picMkLst>
            <pc:docMk/>
            <pc:sldMk cId="4096695975" sldId="260"/>
            <ac:picMk id="9" creationId="{392F179D-3DEA-4FCD-CC29-1F1180201399}"/>
          </ac:picMkLst>
        </pc:picChg>
        <pc:picChg chg="add mod">
          <ac:chgData name="Angie Brooks" userId="b8fc2143-7f08-4ace-be6a-d1973aee0908" providerId="ADAL" clId="{B5EF3B73-1ECC-4BAF-A1BD-F890CB58A560}" dt="2025-06-27T13:27:40.218" v="408" actId="14100"/>
          <ac:picMkLst>
            <pc:docMk/>
            <pc:sldMk cId="4096695975" sldId="260"/>
            <ac:picMk id="11" creationId="{3AE61A6F-C7DA-3959-5E85-6AF0DB60A82A}"/>
          </ac:picMkLst>
        </pc:picChg>
        <pc:picChg chg="mod">
          <ac:chgData name="Angie Brooks" userId="b8fc2143-7f08-4ace-be6a-d1973aee0908" providerId="ADAL" clId="{B5EF3B73-1ECC-4BAF-A1BD-F890CB58A560}" dt="2025-06-27T13:28:20.109" v="412" actId="14100"/>
          <ac:picMkLst>
            <pc:docMk/>
            <pc:sldMk cId="4096695975" sldId="260"/>
            <ac:picMk id="5122" creationId="{F83EABD6-54DF-4BFA-44B9-2FACF41DB9AD}"/>
          </ac:picMkLst>
        </pc:picChg>
      </pc:sldChg>
      <pc:sldChg chg="addSp modSp mod">
        <pc:chgData name="Angie Brooks" userId="b8fc2143-7f08-4ace-be6a-d1973aee0908" providerId="ADAL" clId="{B5EF3B73-1ECC-4BAF-A1BD-F890CB58A560}" dt="2025-06-27T13:13:08.950" v="381" actId="1076"/>
        <pc:sldMkLst>
          <pc:docMk/>
          <pc:sldMk cId="3513272456" sldId="262"/>
        </pc:sldMkLst>
        <pc:spChg chg="add mod">
          <ac:chgData name="Angie Brooks" userId="b8fc2143-7f08-4ace-be6a-d1973aee0908" providerId="ADAL" clId="{B5EF3B73-1ECC-4BAF-A1BD-F890CB58A560}" dt="2025-06-27T13:11:17.699" v="367" actId="20577"/>
          <ac:spMkLst>
            <pc:docMk/>
            <pc:sldMk cId="3513272456" sldId="262"/>
            <ac:spMk id="2" creationId="{3443E725-927F-F7FD-B7C0-C168FF5B8CDC}"/>
          </ac:spMkLst>
        </pc:spChg>
        <pc:spChg chg="mod">
          <ac:chgData name="Angie Brooks" userId="b8fc2143-7f08-4ace-be6a-d1973aee0908" providerId="ADAL" clId="{B5EF3B73-1ECC-4BAF-A1BD-F890CB58A560}" dt="2025-06-27T12:58:35.421" v="42" actId="20577"/>
          <ac:spMkLst>
            <pc:docMk/>
            <pc:sldMk cId="3513272456" sldId="262"/>
            <ac:spMk id="4" creationId="{41268FEB-4484-F83F-7768-A9A561485D82}"/>
          </ac:spMkLst>
        </pc:spChg>
        <pc:picChg chg="add mod">
          <ac:chgData name="Angie Brooks" userId="b8fc2143-7f08-4ace-be6a-d1973aee0908" providerId="ADAL" clId="{B5EF3B73-1ECC-4BAF-A1BD-F890CB58A560}" dt="2025-06-27T13:13:08.950" v="381" actId="1076"/>
          <ac:picMkLst>
            <pc:docMk/>
            <pc:sldMk cId="3513272456" sldId="262"/>
            <ac:picMk id="8" creationId="{A1F44933-5401-524B-A19C-644D9835E56C}"/>
          </ac:picMkLst>
        </pc:picChg>
        <pc:picChg chg="add mod">
          <ac:chgData name="Angie Brooks" userId="b8fc2143-7f08-4ace-be6a-d1973aee0908" providerId="ADAL" clId="{B5EF3B73-1ECC-4BAF-A1BD-F890CB58A560}" dt="2025-06-27T13:13:06.434" v="380" actId="1076"/>
          <ac:picMkLst>
            <pc:docMk/>
            <pc:sldMk cId="3513272456" sldId="262"/>
            <ac:picMk id="10" creationId="{BB574ECF-2EE6-F6FD-9E5F-E193A1A6C34A}"/>
          </ac:picMkLst>
        </pc:picChg>
        <pc:picChg chg="add mod">
          <ac:chgData name="Angie Brooks" userId="b8fc2143-7f08-4ace-be6a-d1973aee0908" providerId="ADAL" clId="{B5EF3B73-1ECC-4BAF-A1BD-F890CB58A560}" dt="2025-06-27T13:13:02.887" v="379" actId="1076"/>
          <ac:picMkLst>
            <pc:docMk/>
            <pc:sldMk cId="3513272456" sldId="262"/>
            <ac:picMk id="12" creationId="{E3797648-013A-9E9E-B59F-A29EA6191CA4}"/>
          </ac:picMkLst>
        </pc:picChg>
        <pc:picChg chg="add mod">
          <ac:chgData name="Angie Brooks" userId="b8fc2143-7f08-4ace-be6a-d1973aee0908" providerId="ADAL" clId="{B5EF3B73-1ECC-4BAF-A1BD-F890CB58A560}" dt="2025-06-27T13:12:57.119" v="378" actId="1076"/>
          <ac:picMkLst>
            <pc:docMk/>
            <pc:sldMk cId="3513272456" sldId="262"/>
            <ac:picMk id="14" creationId="{77E2EEA9-AC3A-8C1F-DE90-4C7A7BBECE92}"/>
          </ac:picMkLst>
        </pc:picChg>
        <pc:picChg chg="mod">
          <ac:chgData name="Angie Brooks" userId="b8fc2143-7f08-4ace-be6a-d1973aee0908" providerId="ADAL" clId="{B5EF3B73-1ECC-4BAF-A1BD-F890CB58A560}" dt="2025-06-27T12:59:06.771" v="46" actId="14100"/>
          <ac:picMkLst>
            <pc:docMk/>
            <pc:sldMk cId="3513272456" sldId="262"/>
            <ac:picMk id="7170" creationId="{C9BA7523-249E-50C3-89A3-043293512D8F}"/>
          </ac:picMkLst>
        </pc:picChg>
      </pc:sldChg>
      <pc:sldChg chg="modSp mod">
        <pc:chgData name="Angie Brooks" userId="b8fc2143-7f08-4ace-be6a-d1973aee0908" providerId="ADAL" clId="{B5EF3B73-1ECC-4BAF-A1BD-F890CB58A560}" dt="2025-06-27T13:30:58.795" v="431" actId="255"/>
        <pc:sldMkLst>
          <pc:docMk/>
          <pc:sldMk cId="2189536496" sldId="263"/>
        </pc:sldMkLst>
        <pc:spChg chg="mod">
          <ac:chgData name="Angie Brooks" userId="b8fc2143-7f08-4ace-be6a-d1973aee0908" providerId="ADAL" clId="{B5EF3B73-1ECC-4BAF-A1BD-F890CB58A560}" dt="2025-06-27T13:30:39.840" v="429" actId="14100"/>
          <ac:spMkLst>
            <pc:docMk/>
            <pc:sldMk cId="2189536496" sldId="263"/>
            <ac:spMk id="2" creationId="{DE4D8CCB-C652-4B92-BBA4-3221CBBD62AA}"/>
          </ac:spMkLst>
        </pc:spChg>
        <pc:spChg chg="mod">
          <ac:chgData name="Angie Brooks" userId="b8fc2143-7f08-4ace-be6a-d1973aee0908" providerId="ADAL" clId="{B5EF3B73-1ECC-4BAF-A1BD-F890CB58A560}" dt="2025-06-27T13:30:49.828" v="430" actId="255"/>
          <ac:spMkLst>
            <pc:docMk/>
            <pc:sldMk cId="2189536496" sldId="263"/>
            <ac:spMk id="3" creationId="{F4F9B686-7FD4-2533-C794-EC72D3163966}"/>
          </ac:spMkLst>
        </pc:spChg>
        <pc:spChg chg="mod">
          <ac:chgData name="Angie Brooks" userId="b8fc2143-7f08-4ace-be6a-d1973aee0908" providerId="ADAL" clId="{B5EF3B73-1ECC-4BAF-A1BD-F890CB58A560}" dt="2025-06-27T13:30:31.698" v="427" actId="14100"/>
          <ac:spMkLst>
            <pc:docMk/>
            <pc:sldMk cId="2189536496" sldId="263"/>
            <ac:spMk id="4" creationId="{48679DCF-5287-D3BA-934E-9FA19D112368}"/>
          </ac:spMkLst>
        </pc:spChg>
        <pc:spChg chg="mod">
          <ac:chgData name="Angie Brooks" userId="b8fc2143-7f08-4ace-be6a-d1973aee0908" providerId="ADAL" clId="{B5EF3B73-1ECC-4BAF-A1BD-F890CB58A560}" dt="2025-06-27T13:30:58.795" v="431" actId="255"/>
          <ac:spMkLst>
            <pc:docMk/>
            <pc:sldMk cId="2189536496" sldId="263"/>
            <ac:spMk id="5" creationId="{8F4011DF-BB1A-6A3E-40C3-18F98E373145}"/>
          </ac:spMkLst>
        </pc:spChg>
        <pc:spChg chg="mod">
          <ac:chgData name="Angie Brooks" userId="b8fc2143-7f08-4ace-be6a-d1973aee0908" providerId="ADAL" clId="{B5EF3B73-1ECC-4BAF-A1BD-F890CB58A560}" dt="2025-06-27T13:29:33.123" v="419" actId="255"/>
          <ac:spMkLst>
            <pc:docMk/>
            <pc:sldMk cId="2189536496" sldId="263"/>
            <ac:spMk id="6" creationId="{C995802A-408C-39D5-1798-B239006DC444}"/>
          </ac:spMkLst>
        </pc:spChg>
      </pc:sldChg>
      <pc:sldChg chg="del">
        <pc:chgData name="Angie Brooks" userId="b8fc2143-7f08-4ace-be6a-d1973aee0908" providerId="ADAL" clId="{B5EF3B73-1ECC-4BAF-A1BD-F890CB58A560}" dt="2025-06-27T12:59:57.069" v="47" actId="2696"/>
        <pc:sldMkLst>
          <pc:docMk/>
          <pc:sldMk cId="2326657342" sldId="264"/>
        </pc:sldMkLst>
      </pc:sldChg>
      <pc:sldChg chg="modSp mod modNotesTx">
        <pc:chgData name="Angie Brooks" userId="b8fc2143-7f08-4ace-be6a-d1973aee0908" providerId="ADAL" clId="{B5EF3B73-1ECC-4BAF-A1BD-F890CB58A560}" dt="2025-06-27T13:39:54.776" v="432" actId="20577"/>
        <pc:sldMkLst>
          <pc:docMk/>
          <pc:sldMk cId="3743923596" sldId="266"/>
        </pc:sldMkLst>
        <pc:spChg chg="mod">
          <ac:chgData name="Angie Brooks" userId="b8fc2143-7f08-4ace-be6a-d1973aee0908" providerId="ADAL" clId="{B5EF3B73-1ECC-4BAF-A1BD-F890CB58A560}" dt="2025-06-27T13:00:40.290" v="52" actId="14100"/>
          <ac:spMkLst>
            <pc:docMk/>
            <pc:sldMk cId="3743923596" sldId="266"/>
            <ac:spMk id="2" creationId="{1DC1C024-B7C6-FF8D-9678-1C81C90511CD}"/>
          </ac:spMkLst>
        </pc:spChg>
        <pc:picChg chg="mod">
          <ac:chgData name="Angie Brooks" userId="b8fc2143-7f08-4ace-be6a-d1973aee0908" providerId="ADAL" clId="{B5EF3B73-1ECC-4BAF-A1BD-F890CB58A560}" dt="2025-06-27T13:00:30.587" v="50" actId="14100"/>
          <ac:picMkLst>
            <pc:docMk/>
            <pc:sldMk cId="3743923596" sldId="266"/>
            <ac:picMk id="11266" creationId="{4E615D30-9BA9-09BE-4095-12132A3C04CF}"/>
          </ac:picMkLst>
        </pc:picChg>
      </pc:sldChg>
      <pc:sldChg chg="modSp mod">
        <pc:chgData name="Angie Brooks" userId="b8fc2143-7f08-4ace-be6a-d1973aee0908" providerId="ADAL" clId="{B5EF3B73-1ECC-4BAF-A1BD-F890CB58A560}" dt="2025-06-27T13:05:10.167" v="178" actId="207"/>
        <pc:sldMkLst>
          <pc:docMk/>
          <pc:sldMk cId="2813780284" sldId="267"/>
        </pc:sldMkLst>
        <pc:spChg chg="mod">
          <ac:chgData name="Angie Brooks" userId="b8fc2143-7f08-4ace-be6a-d1973aee0908" providerId="ADAL" clId="{B5EF3B73-1ECC-4BAF-A1BD-F890CB58A560}" dt="2025-06-27T13:05:10.167" v="178" actId="207"/>
          <ac:spMkLst>
            <pc:docMk/>
            <pc:sldMk cId="2813780284" sldId="267"/>
            <ac:spMk id="2" creationId="{0DD4F1E2-8610-D369-E7D7-6218AB5876D9}"/>
          </ac:spMkLst>
        </pc:spChg>
        <pc:spChg chg="mod">
          <ac:chgData name="Angie Brooks" userId="b8fc2143-7f08-4ace-be6a-d1973aee0908" providerId="ADAL" clId="{B5EF3B73-1ECC-4BAF-A1BD-F890CB58A560}" dt="2025-06-27T13:03:56.154" v="137" actId="20577"/>
          <ac:spMkLst>
            <pc:docMk/>
            <pc:sldMk cId="2813780284" sldId="267"/>
            <ac:spMk id="5" creationId="{BE325DD6-0DD5-904E-1A9C-9C4BA43C8C5F}"/>
          </ac:spMkLst>
        </pc:spChg>
      </pc:sldChg>
      <pc:sldChg chg="modSp">
        <pc:chgData name="Angie Brooks" userId="b8fc2143-7f08-4ace-be6a-d1973aee0908" providerId="ADAL" clId="{B5EF3B73-1ECC-4BAF-A1BD-F890CB58A560}" dt="2025-06-27T13:10:00.966" v="341" actId="20577"/>
        <pc:sldMkLst>
          <pc:docMk/>
          <pc:sldMk cId="3849531939" sldId="268"/>
        </pc:sldMkLst>
        <pc:graphicFrameChg chg="mod">
          <ac:chgData name="Angie Brooks" userId="b8fc2143-7f08-4ace-be6a-d1973aee0908" providerId="ADAL" clId="{B5EF3B73-1ECC-4BAF-A1BD-F890CB58A560}" dt="2025-06-27T13:10:00.966" v="341" actId="20577"/>
          <ac:graphicFrameMkLst>
            <pc:docMk/>
            <pc:sldMk cId="3849531939" sldId="268"/>
            <ac:graphicFrameMk id="13320" creationId="{585E0E05-A149-E5C4-13B6-DF813E84F17B}"/>
          </ac:graphicFrameMkLst>
        </pc:graphicFrameChg>
      </pc:sldChg>
      <pc:sldChg chg="del">
        <pc:chgData name="Angie Brooks" userId="b8fc2143-7f08-4ace-be6a-d1973aee0908" providerId="ADAL" clId="{B5EF3B73-1ECC-4BAF-A1BD-F890CB58A560}" dt="2025-06-27T13:05:52.828" v="179" actId="2696"/>
        <pc:sldMkLst>
          <pc:docMk/>
          <pc:sldMk cId="476322155" sldId="269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EF3A1E-2ACB-4C62-8133-2C0FEF04AA7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70E600B-DDC4-4587-8E2F-888B041D21B1}">
      <dgm:prSet/>
      <dgm:spPr/>
      <dgm:t>
        <a:bodyPr/>
        <a:lstStyle/>
        <a:p>
          <a:r>
            <a:rPr lang="en-GB" b="1"/>
            <a:t>ATTEND EVERY DAY POSSIBLE!</a:t>
          </a:r>
          <a:endParaRPr lang="en-US"/>
        </a:p>
      </dgm:t>
    </dgm:pt>
    <dgm:pt modelId="{F78DEAB6-D296-4340-B5B1-3E7747D4D385}" type="parTrans" cxnId="{DB0EE9FF-E715-4784-9F33-A71D3D72264E}">
      <dgm:prSet/>
      <dgm:spPr/>
      <dgm:t>
        <a:bodyPr/>
        <a:lstStyle/>
        <a:p>
          <a:endParaRPr lang="en-US"/>
        </a:p>
      </dgm:t>
    </dgm:pt>
    <dgm:pt modelId="{D23F4DCC-BAE0-425F-B20C-5A79142498D9}" type="sibTrans" cxnId="{DB0EE9FF-E715-4784-9F33-A71D3D72264E}">
      <dgm:prSet/>
      <dgm:spPr/>
      <dgm:t>
        <a:bodyPr/>
        <a:lstStyle/>
        <a:p>
          <a:endParaRPr lang="en-US"/>
        </a:p>
      </dgm:t>
    </dgm:pt>
    <dgm:pt modelId="{215F157D-38D3-4BCE-9909-7D881E71FF03}">
      <dgm:prSet/>
      <dgm:spPr/>
      <dgm:t>
        <a:bodyPr/>
        <a:lstStyle/>
        <a:p>
          <a:r>
            <a:rPr lang="en-GB" b="1" dirty="0"/>
            <a:t>Remember, everyone gets sick or unwell. Just help them come back to school as soon as they feel better!</a:t>
          </a:r>
          <a:endParaRPr lang="en-US" dirty="0"/>
        </a:p>
      </dgm:t>
    </dgm:pt>
    <dgm:pt modelId="{E6273333-340D-4B68-A5B9-61D698A8655C}" type="parTrans" cxnId="{AB0E4A40-3CFA-4C8D-984D-DA9E9F368FF2}">
      <dgm:prSet/>
      <dgm:spPr/>
      <dgm:t>
        <a:bodyPr/>
        <a:lstStyle/>
        <a:p>
          <a:endParaRPr lang="en-US"/>
        </a:p>
      </dgm:t>
    </dgm:pt>
    <dgm:pt modelId="{D8598EA7-2238-4EFF-995A-F9952ADB0900}" type="sibTrans" cxnId="{AB0E4A40-3CFA-4C8D-984D-DA9E9F368FF2}">
      <dgm:prSet/>
      <dgm:spPr/>
      <dgm:t>
        <a:bodyPr/>
        <a:lstStyle/>
        <a:p>
          <a:endParaRPr lang="en-US"/>
        </a:p>
      </dgm:t>
    </dgm:pt>
    <dgm:pt modelId="{21C1D881-0B65-4EBA-B49A-F4EE52298459}">
      <dgm:prSet/>
      <dgm:spPr/>
      <dgm:t>
        <a:bodyPr/>
        <a:lstStyle/>
        <a:p>
          <a:r>
            <a:rPr lang="en-GB" b="1" dirty="0"/>
            <a:t>Make sure you get them to school on time! So they don’t miss anything important!</a:t>
          </a:r>
          <a:endParaRPr lang="en-US" dirty="0"/>
        </a:p>
      </dgm:t>
    </dgm:pt>
    <dgm:pt modelId="{1D7B0658-187C-4B80-B9D5-CF0D4A03B090}" type="parTrans" cxnId="{8248ED21-06D2-43BA-A746-1D140DFE8457}">
      <dgm:prSet/>
      <dgm:spPr/>
      <dgm:t>
        <a:bodyPr/>
        <a:lstStyle/>
        <a:p>
          <a:endParaRPr lang="en-US"/>
        </a:p>
      </dgm:t>
    </dgm:pt>
    <dgm:pt modelId="{18604800-09B3-405F-B7BB-A5CC9DD61F29}" type="sibTrans" cxnId="{8248ED21-06D2-43BA-A746-1D140DFE8457}">
      <dgm:prSet/>
      <dgm:spPr/>
      <dgm:t>
        <a:bodyPr/>
        <a:lstStyle/>
        <a:p>
          <a:endParaRPr lang="en-US"/>
        </a:p>
      </dgm:t>
    </dgm:pt>
    <dgm:pt modelId="{B6A0C081-B84A-4642-A1D4-407A20F5BC87}">
      <dgm:prSet/>
      <dgm:spPr/>
      <dgm:t>
        <a:bodyPr/>
        <a:lstStyle/>
        <a:p>
          <a:r>
            <a:rPr lang="en-GB" b="1" dirty="0"/>
            <a:t>Get their things ready for school the night before!</a:t>
          </a:r>
          <a:endParaRPr lang="en-US" dirty="0"/>
        </a:p>
      </dgm:t>
    </dgm:pt>
    <dgm:pt modelId="{9E984DE1-40E4-4513-849A-058428BAE45D}" type="parTrans" cxnId="{6C9D8E9D-825A-4FE7-ADC0-AD628DB73ABC}">
      <dgm:prSet/>
      <dgm:spPr/>
      <dgm:t>
        <a:bodyPr/>
        <a:lstStyle/>
        <a:p>
          <a:endParaRPr lang="en-US"/>
        </a:p>
      </dgm:t>
    </dgm:pt>
    <dgm:pt modelId="{D079FC3E-B317-4F9C-A1E3-63A4C25ACD18}" type="sibTrans" cxnId="{6C9D8E9D-825A-4FE7-ADC0-AD628DB73ABC}">
      <dgm:prSet/>
      <dgm:spPr/>
      <dgm:t>
        <a:bodyPr/>
        <a:lstStyle/>
        <a:p>
          <a:endParaRPr lang="en-US"/>
        </a:p>
      </dgm:t>
    </dgm:pt>
    <dgm:pt modelId="{7F91A2C1-8150-4E2D-9306-C67E34631907}">
      <dgm:prSet/>
      <dgm:spPr/>
      <dgm:t>
        <a:bodyPr/>
        <a:lstStyle/>
        <a:p>
          <a:r>
            <a:rPr lang="en-GB" b="1" dirty="0"/>
            <a:t>Tell a teacher or class help if they are upset or they are struggling with something. Don’t let them have time off for it! It just gets bigger!</a:t>
          </a:r>
          <a:endParaRPr lang="en-US" dirty="0"/>
        </a:p>
      </dgm:t>
    </dgm:pt>
    <dgm:pt modelId="{65C9B6CB-B89E-464D-ABAF-17CE96427D34}" type="parTrans" cxnId="{0D29B180-C5FE-4310-91DD-F9999DA7BA83}">
      <dgm:prSet/>
      <dgm:spPr/>
      <dgm:t>
        <a:bodyPr/>
        <a:lstStyle/>
        <a:p>
          <a:endParaRPr lang="en-US"/>
        </a:p>
      </dgm:t>
    </dgm:pt>
    <dgm:pt modelId="{8CD47F16-EAAC-448B-8393-F92E422058DB}" type="sibTrans" cxnId="{0D29B180-C5FE-4310-91DD-F9999DA7BA83}">
      <dgm:prSet/>
      <dgm:spPr/>
      <dgm:t>
        <a:bodyPr/>
        <a:lstStyle/>
        <a:p>
          <a:endParaRPr lang="en-US"/>
        </a:p>
      </dgm:t>
    </dgm:pt>
    <dgm:pt modelId="{F6988C58-B906-4D00-86FD-4DA690FA789D}">
      <dgm:prSet/>
      <dgm:spPr/>
      <dgm:t>
        <a:bodyPr/>
        <a:lstStyle/>
        <a:p>
          <a:r>
            <a:rPr lang="en-GB" b="1" dirty="0"/>
            <a:t>Remember why they are at school!  Learn, play, wellbeing, rules, behaviour, routines, exercise.</a:t>
          </a:r>
          <a:endParaRPr lang="en-US" dirty="0"/>
        </a:p>
      </dgm:t>
    </dgm:pt>
    <dgm:pt modelId="{2C2B70B4-19EA-4328-818B-0D34FCFF6AB2}" type="parTrans" cxnId="{474A404B-7DC3-47D2-99BE-6B817B4DBDD4}">
      <dgm:prSet/>
      <dgm:spPr/>
      <dgm:t>
        <a:bodyPr/>
        <a:lstStyle/>
        <a:p>
          <a:endParaRPr lang="en-US"/>
        </a:p>
      </dgm:t>
    </dgm:pt>
    <dgm:pt modelId="{D203F249-D9F4-4EF5-8808-40BDF7A2AF5E}" type="sibTrans" cxnId="{474A404B-7DC3-47D2-99BE-6B817B4DBDD4}">
      <dgm:prSet/>
      <dgm:spPr/>
      <dgm:t>
        <a:bodyPr/>
        <a:lstStyle/>
        <a:p>
          <a:endParaRPr lang="en-US"/>
        </a:p>
      </dgm:t>
    </dgm:pt>
    <dgm:pt modelId="{C8D6B4A4-2E65-48A0-B7B6-28406C937D74}">
      <dgm:prSet/>
      <dgm:spPr/>
      <dgm:t>
        <a:bodyPr/>
        <a:lstStyle/>
        <a:p>
          <a:r>
            <a:rPr lang="en-GB" b="1"/>
            <a:t>Here, Everyday, Ready. On time!</a:t>
          </a:r>
          <a:endParaRPr lang="en-US"/>
        </a:p>
      </dgm:t>
    </dgm:pt>
    <dgm:pt modelId="{6607FF45-E09E-45DB-9958-8E25AA5D4089}" type="parTrans" cxnId="{0B22F7F7-9567-421B-8993-AEA28EF24A0F}">
      <dgm:prSet/>
      <dgm:spPr/>
      <dgm:t>
        <a:bodyPr/>
        <a:lstStyle/>
        <a:p>
          <a:endParaRPr lang="en-US"/>
        </a:p>
      </dgm:t>
    </dgm:pt>
    <dgm:pt modelId="{AB903388-A9D5-4077-BFBA-44D63E3FC335}" type="sibTrans" cxnId="{0B22F7F7-9567-421B-8993-AEA28EF24A0F}">
      <dgm:prSet/>
      <dgm:spPr/>
      <dgm:t>
        <a:bodyPr/>
        <a:lstStyle/>
        <a:p>
          <a:endParaRPr lang="en-US"/>
        </a:p>
      </dgm:t>
    </dgm:pt>
    <dgm:pt modelId="{2CBD4F34-A65D-4523-A37E-66F4B2C35C4F}">
      <dgm:prSet/>
      <dgm:spPr/>
      <dgm:t>
        <a:bodyPr/>
        <a:lstStyle/>
        <a:p>
          <a:r>
            <a:rPr lang="en-GB" b="1" dirty="0"/>
            <a:t>Help them be a HERO!</a:t>
          </a:r>
          <a:endParaRPr lang="en-US" dirty="0"/>
        </a:p>
      </dgm:t>
    </dgm:pt>
    <dgm:pt modelId="{37489F1D-CAE8-4DC8-B6AD-38BE3EA682AE}" type="parTrans" cxnId="{0EC7FDBF-21B9-4041-BD05-288E1B4CBD4B}">
      <dgm:prSet/>
      <dgm:spPr/>
      <dgm:t>
        <a:bodyPr/>
        <a:lstStyle/>
        <a:p>
          <a:endParaRPr lang="en-US"/>
        </a:p>
      </dgm:t>
    </dgm:pt>
    <dgm:pt modelId="{6D5B27C3-603F-4C41-985E-3B42E0C7F09F}" type="sibTrans" cxnId="{0EC7FDBF-21B9-4041-BD05-288E1B4CBD4B}">
      <dgm:prSet/>
      <dgm:spPr/>
      <dgm:t>
        <a:bodyPr/>
        <a:lstStyle/>
        <a:p>
          <a:endParaRPr lang="en-US"/>
        </a:p>
      </dgm:t>
    </dgm:pt>
    <dgm:pt modelId="{597DB6A8-B810-4C94-A744-6259602BC424}" type="pres">
      <dgm:prSet presAssocID="{4DEF3A1E-2ACB-4C62-8133-2C0FEF04AA7C}" presName="linear" presStyleCnt="0">
        <dgm:presLayoutVars>
          <dgm:animLvl val="lvl"/>
          <dgm:resizeHandles val="exact"/>
        </dgm:presLayoutVars>
      </dgm:prSet>
      <dgm:spPr/>
    </dgm:pt>
    <dgm:pt modelId="{BBBAC519-6B4A-4F4C-9A62-0B040B288412}" type="pres">
      <dgm:prSet presAssocID="{970E600B-DDC4-4587-8E2F-888B041D21B1}" presName="parentText" presStyleLbl="node1" presStyleIdx="0" presStyleCnt="8" custScaleY="76215" custLinFactNeighborY="-70643">
        <dgm:presLayoutVars>
          <dgm:chMax val="0"/>
          <dgm:bulletEnabled val="1"/>
        </dgm:presLayoutVars>
      </dgm:prSet>
      <dgm:spPr/>
    </dgm:pt>
    <dgm:pt modelId="{5DC5DA64-D453-4556-9092-D343E8F3C6B5}" type="pres">
      <dgm:prSet presAssocID="{D23F4DCC-BAE0-425F-B20C-5A79142498D9}" presName="spacer" presStyleCnt="0"/>
      <dgm:spPr/>
    </dgm:pt>
    <dgm:pt modelId="{4DA266A7-6C38-4EB5-A78D-1232AE1E8C6A}" type="pres">
      <dgm:prSet presAssocID="{215F157D-38D3-4BCE-9909-7D881E71FF03}" presName="parentText" presStyleLbl="node1" presStyleIdx="1" presStyleCnt="8" custLinFactY="-3384" custLinFactNeighborX="771" custLinFactNeighborY="-100000">
        <dgm:presLayoutVars>
          <dgm:chMax val="0"/>
          <dgm:bulletEnabled val="1"/>
        </dgm:presLayoutVars>
      </dgm:prSet>
      <dgm:spPr/>
    </dgm:pt>
    <dgm:pt modelId="{A1548818-9AB3-4562-BC05-6A12D25B2EB2}" type="pres">
      <dgm:prSet presAssocID="{D8598EA7-2238-4EFF-995A-F9952ADB0900}" presName="spacer" presStyleCnt="0"/>
      <dgm:spPr/>
    </dgm:pt>
    <dgm:pt modelId="{B99BA09D-43BF-4553-ADFF-9D3D5CAFA892}" type="pres">
      <dgm:prSet presAssocID="{21C1D881-0B65-4EBA-B49A-F4EE52298459}" presName="parentText" presStyleLbl="node1" presStyleIdx="2" presStyleCnt="8" custLinFactY="-5889" custLinFactNeighborX="-578" custLinFactNeighborY="-100000">
        <dgm:presLayoutVars>
          <dgm:chMax val="0"/>
          <dgm:bulletEnabled val="1"/>
        </dgm:presLayoutVars>
      </dgm:prSet>
      <dgm:spPr/>
    </dgm:pt>
    <dgm:pt modelId="{14FAFDCA-93A4-4C18-A8DA-7A3910ED742F}" type="pres">
      <dgm:prSet presAssocID="{18604800-09B3-405F-B7BB-A5CC9DD61F29}" presName="spacer" presStyleCnt="0"/>
      <dgm:spPr/>
    </dgm:pt>
    <dgm:pt modelId="{6769DA9C-9475-4327-8A56-75159BC52EBC}" type="pres">
      <dgm:prSet presAssocID="{B6A0C081-B84A-4642-A1D4-407A20F5BC87}" presName="parentText" presStyleLbl="node1" presStyleIdx="3" presStyleCnt="8" custScaleY="91428" custLinFactY="-7467" custLinFactNeighborX="-1350" custLinFactNeighborY="-100000">
        <dgm:presLayoutVars>
          <dgm:chMax val="0"/>
          <dgm:bulletEnabled val="1"/>
        </dgm:presLayoutVars>
      </dgm:prSet>
      <dgm:spPr/>
    </dgm:pt>
    <dgm:pt modelId="{B5DBD408-E2F8-4A65-A8DF-9C23801C3FD4}" type="pres">
      <dgm:prSet presAssocID="{D079FC3E-B317-4F9C-A1E3-63A4C25ACD18}" presName="spacer" presStyleCnt="0"/>
      <dgm:spPr/>
    </dgm:pt>
    <dgm:pt modelId="{36B55472-FB7C-4A59-98C9-7E864ABA59D4}" type="pres">
      <dgm:prSet presAssocID="{7F91A2C1-8150-4E2D-9306-C67E34631907}" presName="parentText" presStyleLbl="node1" presStyleIdx="4" presStyleCnt="8" custLinFactY="-15663" custLinFactNeighborX="386" custLinFactNeighborY="-100000">
        <dgm:presLayoutVars>
          <dgm:chMax val="0"/>
          <dgm:bulletEnabled val="1"/>
        </dgm:presLayoutVars>
      </dgm:prSet>
      <dgm:spPr/>
    </dgm:pt>
    <dgm:pt modelId="{E8412928-D296-4040-8019-BB1CB039DC52}" type="pres">
      <dgm:prSet presAssocID="{8CD47F16-EAAC-448B-8393-F92E422058DB}" presName="spacer" presStyleCnt="0"/>
      <dgm:spPr/>
    </dgm:pt>
    <dgm:pt modelId="{C1B558E9-4344-45B3-BB87-53D1DC8B1FED}" type="pres">
      <dgm:prSet presAssocID="{F6988C58-B906-4D00-86FD-4DA690FA789D}" presName="parentText" presStyleLbl="node1" presStyleIdx="5" presStyleCnt="8" custLinFactY="-18417" custLinFactNeighborY="-100000">
        <dgm:presLayoutVars>
          <dgm:chMax val="0"/>
          <dgm:bulletEnabled val="1"/>
        </dgm:presLayoutVars>
      </dgm:prSet>
      <dgm:spPr/>
    </dgm:pt>
    <dgm:pt modelId="{A17614F0-907B-45BD-8A67-4A59EB408FD0}" type="pres">
      <dgm:prSet presAssocID="{D203F249-D9F4-4EF5-8808-40BDF7A2AF5E}" presName="spacer" presStyleCnt="0"/>
      <dgm:spPr/>
    </dgm:pt>
    <dgm:pt modelId="{57F32730-F57F-4CA2-9868-4BC084B9321E}" type="pres">
      <dgm:prSet presAssocID="{C8D6B4A4-2E65-48A0-B7B6-28406C937D74}" presName="parentText" presStyleLbl="node1" presStyleIdx="6" presStyleCnt="8" custLinFactY="-20884" custLinFactNeighborX="-386" custLinFactNeighborY="-100000">
        <dgm:presLayoutVars>
          <dgm:chMax val="0"/>
          <dgm:bulletEnabled val="1"/>
        </dgm:presLayoutVars>
      </dgm:prSet>
      <dgm:spPr/>
    </dgm:pt>
    <dgm:pt modelId="{4F087B99-51C5-4773-8F9A-0DCFAA83D55F}" type="pres">
      <dgm:prSet presAssocID="{AB903388-A9D5-4077-BFBA-44D63E3FC335}" presName="spacer" presStyleCnt="0"/>
      <dgm:spPr/>
    </dgm:pt>
    <dgm:pt modelId="{38B13DE0-76AE-4122-BEBE-D5D6C234C579}" type="pres">
      <dgm:prSet presAssocID="{2CBD4F34-A65D-4523-A37E-66F4B2C35C4F}" presName="parentText" presStyleLbl="node1" presStyleIdx="7" presStyleCnt="8" custLinFactY="-22195" custLinFactNeighborX="193" custLinFactNeighborY="-100000">
        <dgm:presLayoutVars>
          <dgm:chMax val="0"/>
          <dgm:bulletEnabled val="1"/>
        </dgm:presLayoutVars>
      </dgm:prSet>
      <dgm:spPr/>
    </dgm:pt>
  </dgm:ptLst>
  <dgm:cxnLst>
    <dgm:cxn modelId="{787A080E-118C-4BD6-B569-7CD35D7D3E3B}" type="presOf" srcId="{4DEF3A1E-2ACB-4C62-8133-2C0FEF04AA7C}" destId="{597DB6A8-B810-4C94-A744-6259602BC424}" srcOrd="0" destOrd="0" presId="urn:microsoft.com/office/officeart/2005/8/layout/vList2"/>
    <dgm:cxn modelId="{8248ED21-06D2-43BA-A746-1D140DFE8457}" srcId="{4DEF3A1E-2ACB-4C62-8133-2C0FEF04AA7C}" destId="{21C1D881-0B65-4EBA-B49A-F4EE52298459}" srcOrd="2" destOrd="0" parTransId="{1D7B0658-187C-4B80-B9D5-CF0D4A03B090}" sibTransId="{18604800-09B3-405F-B7BB-A5CC9DD61F29}"/>
    <dgm:cxn modelId="{EC10C02E-8D07-4135-BCFF-B68470289BBD}" type="presOf" srcId="{B6A0C081-B84A-4642-A1D4-407A20F5BC87}" destId="{6769DA9C-9475-4327-8A56-75159BC52EBC}" srcOrd="0" destOrd="0" presId="urn:microsoft.com/office/officeart/2005/8/layout/vList2"/>
    <dgm:cxn modelId="{AB0E4A40-3CFA-4C8D-984D-DA9E9F368FF2}" srcId="{4DEF3A1E-2ACB-4C62-8133-2C0FEF04AA7C}" destId="{215F157D-38D3-4BCE-9909-7D881E71FF03}" srcOrd="1" destOrd="0" parTransId="{E6273333-340D-4B68-A5B9-61D698A8655C}" sibTransId="{D8598EA7-2238-4EFF-995A-F9952ADB0900}"/>
    <dgm:cxn modelId="{99E11844-B4AB-44AC-8F22-2E762835F885}" type="presOf" srcId="{215F157D-38D3-4BCE-9909-7D881E71FF03}" destId="{4DA266A7-6C38-4EB5-A78D-1232AE1E8C6A}" srcOrd="0" destOrd="0" presId="urn:microsoft.com/office/officeart/2005/8/layout/vList2"/>
    <dgm:cxn modelId="{474A404B-7DC3-47D2-99BE-6B817B4DBDD4}" srcId="{4DEF3A1E-2ACB-4C62-8133-2C0FEF04AA7C}" destId="{F6988C58-B906-4D00-86FD-4DA690FA789D}" srcOrd="5" destOrd="0" parTransId="{2C2B70B4-19EA-4328-818B-0D34FCFF6AB2}" sibTransId="{D203F249-D9F4-4EF5-8808-40BDF7A2AF5E}"/>
    <dgm:cxn modelId="{C829FE50-71CF-4BF2-A139-EDD6F8AA12EE}" type="presOf" srcId="{C8D6B4A4-2E65-48A0-B7B6-28406C937D74}" destId="{57F32730-F57F-4CA2-9868-4BC084B9321E}" srcOrd="0" destOrd="0" presId="urn:microsoft.com/office/officeart/2005/8/layout/vList2"/>
    <dgm:cxn modelId="{C559D752-F235-4DD8-A23B-ACCA7D31B69E}" type="presOf" srcId="{7F91A2C1-8150-4E2D-9306-C67E34631907}" destId="{36B55472-FB7C-4A59-98C9-7E864ABA59D4}" srcOrd="0" destOrd="0" presId="urn:microsoft.com/office/officeart/2005/8/layout/vList2"/>
    <dgm:cxn modelId="{BC628F5A-CD94-4AB3-B239-DF1904783B1F}" type="presOf" srcId="{F6988C58-B906-4D00-86FD-4DA690FA789D}" destId="{C1B558E9-4344-45B3-BB87-53D1DC8B1FED}" srcOrd="0" destOrd="0" presId="urn:microsoft.com/office/officeart/2005/8/layout/vList2"/>
    <dgm:cxn modelId="{0D29B180-C5FE-4310-91DD-F9999DA7BA83}" srcId="{4DEF3A1E-2ACB-4C62-8133-2C0FEF04AA7C}" destId="{7F91A2C1-8150-4E2D-9306-C67E34631907}" srcOrd="4" destOrd="0" parTransId="{65C9B6CB-B89E-464D-ABAF-17CE96427D34}" sibTransId="{8CD47F16-EAAC-448B-8393-F92E422058DB}"/>
    <dgm:cxn modelId="{6C9D8E9D-825A-4FE7-ADC0-AD628DB73ABC}" srcId="{4DEF3A1E-2ACB-4C62-8133-2C0FEF04AA7C}" destId="{B6A0C081-B84A-4642-A1D4-407A20F5BC87}" srcOrd="3" destOrd="0" parTransId="{9E984DE1-40E4-4513-849A-058428BAE45D}" sibTransId="{D079FC3E-B317-4F9C-A1E3-63A4C25ACD18}"/>
    <dgm:cxn modelId="{A0D0429F-080E-41AB-91C9-FB44E3AC6A45}" type="presOf" srcId="{21C1D881-0B65-4EBA-B49A-F4EE52298459}" destId="{B99BA09D-43BF-4553-ADFF-9D3D5CAFA892}" srcOrd="0" destOrd="0" presId="urn:microsoft.com/office/officeart/2005/8/layout/vList2"/>
    <dgm:cxn modelId="{0EC7FDBF-21B9-4041-BD05-288E1B4CBD4B}" srcId="{4DEF3A1E-2ACB-4C62-8133-2C0FEF04AA7C}" destId="{2CBD4F34-A65D-4523-A37E-66F4B2C35C4F}" srcOrd="7" destOrd="0" parTransId="{37489F1D-CAE8-4DC8-B6AD-38BE3EA682AE}" sibTransId="{6D5B27C3-603F-4C41-985E-3B42E0C7F09F}"/>
    <dgm:cxn modelId="{78BBFCE2-9F59-4706-9374-DF9E9E02D5A9}" type="presOf" srcId="{970E600B-DDC4-4587-8E2F-888B041D21B1}" destId="{BBBAC519-6B4A-4F4C-9A62-0B040B288412}" srcOrd="0" destOrd="0" presId="urn:microsoft.com/office/officeart/2005/8/layout/vList2"/>
    <dgm:cxn modelId="{8C174BE7-0B0A-4F7F-9978-D7DD8C49CF81}" type="presOf" srcId="{2CBD4F34-A65D-4523-A37E-66F4B2C35C4F}" destId="{38B13DE0-76AE-4122-BEBE-D5D6C234C579}" srcOrd="0" destOrd="0" presId="urn:microsoft.com/office/officeart/2005/8/layout/vList2"/>
    <dgm:cxn modelId="{0B22F7F7-9567-421B-8993-AEA28EF24A0F}" srcId="{4DEF3A1E-2ACB-4C62-8133-2C0FEF04AA7C}" destId="{C8D6B4A4-2E65-48A0-B7B6-28406C937D74}" srcOrd="6" destOrd="0" parTransId="{6607FF45-E09E-45DB-9958-8E25AA5D4089}" sibTransId="{AB903388-A9D5-4077-BFBA-44D63E3FC335}"/>
    <dgm:cxn modelId="{DB0EE9FF-E715-4784-9F33-A71D3D72264E}" srcId="{4DEF3A1E-2ACB-4C62-8133-2C0FEF04AA7C}" destId="{970E600B-DDC4-4587-8E2F-888B041D21B1}" srcOrd="0" destOrd="0" parTransId="{F78DEAB6-D296-4340-B5B1-3E7747D4D385}" sibTransId="{D23F4DCC-BAE0-425F-B20C-5A79142498D9}"/>
    <dgm:cxn modelId="{C1201026-BF28-4271-8A44-D8F3ED364846}" type="presParOf" srcId="{597DB6A8-B810-4C94-A744-6259602BC424}" destId="{BBBAC519-6B4A-4F4C-9A62-0B040B288412}" srcOrd="0" destOrd="0" presId="urn:microsoft.com/office/officeart/2005/8/layout/vList2"/>
    <dgm:cxn modelId="{8094E295-062C-4687-924F-8688C7140D0A}" type="presParOf" srcId="{597DB6A8-B810-4C94-A744-6259602BC424}" destId="{5DC5DA64-D453-4556-9092-D343E8F3C6B5}" srcOrd="1" destOrd="0" presId="urn:microsoft.com/office/officeart/2005/8/layout/vList2"/>
    <dgm:cxn modelId="{7B53716B-EAD3-4ABA-81C0-A6E455FF7FD1}" type="presParOf" srcId="{597DB6A8-B810-4C94-A744-6259602BC424}" destId="{4DA266A7-6C38-4EB5-A78D-1232AE1E8C6A}" srcOrd="2" destOrd="0" presId="urn:microsoft.com/office/officeart/2005/8/layout/vList2"/>
    <dgm:cxn modelId="{0D3EB60B-8673-4FED-8C34-5D902BD7CE31}" type="presParOf" srcId="{597DB6A8-B810-4C94-A744-6259602BC424}" destId="{A1548818-9AB3-4562-BC05-6A12D25B2EB2}" srcOrd="3" destOrd="0" presId="urn:microsoft.com/office/officeart/2005/8/layout/vList2"/>
    <dgm:cxn modelId="{3750D14A-95F4-4585-ACC3-B954E3B7CE51}" type="presParOf" srcId="{597DB6A8-B810-4C94-A744-6259602BC424}" destId="{B99BA09D-43BF-4553-ADFF-9D3D5CAFA892}" srcOrd="4" destOrd="0" presId="urn:microsoft.com/office/officeart/2005/8/layout/vList2"/>
    <dgm:cxn modelId="{F61379B6-B116-4219-838B-0537CF25C7AF}" type="presParOf" srcId="{597DB6A8-B810-4C94-A744-6259602BC424}" destId="{14FAFDCA-93A4-4C18-A8DA-7A3910ED742F}" srcOrd="5" destOrd="0" presId="urn:microsoft.com/office/officeart/2005/8/layout/vList2"/>
    <dgm:cxn modelId="{41572802-48CB-41CB-91EB-72977DDACC23}" type="presParOf" srcId="{597DB6A8-B810-4C94-A744-6259602BC424}" destId="{6769DA9C-9475-4327-8A56-75159BC52EBC}" srcOrd="6" destOrd="0" presId="urn:microsoft.com/office/officeart/2005/8/layout/vList2"/>
    <dgm:cxn modelId="{899B21A4-0B8D-4A17-B96C-EDDED30B46C6}" type="presParOf" srcId="{597DB6A8-B810-4C94-A744-6259602BC424}" destId="{B5DBD408-E2F8-4A65-A8DF-9C23801C3FD4}" srcOrd="7" destOrd="0" presId="urn:microsoft.com/office/officeart/2005/8/layout/vList2"/>
    <dgm:cxn modelId="{FAD0CB2B-8F85-4B93-AF56-A34520163EF8}" type="presParOf" srcId="{597DB6A8-B810-4C94-A744-6259602BC424}" destId="{36B55472-FB7C-4A59-98C9-7E864ABA59D4}" srcOrd="8" destOrd="0" presId="urn:microsoft.com/office/officeart/2005/8/layout/vList2"/>
    <dgm:cxn modelId="{AF5CC488-32DD-480C-A900-B17CFC0C6DDA}" type="presParOf" srcId="{597DB6A8-B810-4C94-A744-6259602BC424}" destId="{E8412928-D296-4040-8019-BB1CB039DC52}" srcOrd="9" destOrd="0" presId="urn:microsoft.com/office/officeart/2005/8/layout/vList2"/>
    <dgm:cxn modelId="{0949A9F0-C71D-42D2-89E1-4D49A3757F02}" type="presParOf" srcId="{597DB6A8-B810-4C94-A744-6259602BC424}" destId="{C1B558E9-4344-45B3-BB87-53D1DC8B1FED}" srcOrd="10" destOrd="0" presId="urn:microsoft.com/office/officeart/2005/8/layout/vList2"/>
    <dgm:cxn modelId="{5D2703FD-8DAE-41D0-A448-8E878837E69F}" type="presParOf" srcId="{597DB6A8-B810-4C94-A744-6259602BC424}" destId="{A17614F0-907B-45BD-8A67-4A59EB408FD0}" srcOrd="11" destOrd="0" presId="urn:microsoft.com/office/officeart/2005/8/layout/vList2"/>
    <dgm:cxn modelId="{7C0F6BCB-074E-4200-8006-07E6E4517676}" type="presParOf" srcId="{597DB6A8-B810-4C94-A744-6259602BC424}" destId="{57F32730-F57F-4CA2-9868-4BC084B9321E}" srcOrd="12" destOrd="0" presId="urn:microsoft.com/office/officeart/2005/8/layout/vList2"/>
    <dgm:cxn modelId="{C3E4C435-2E97-436A-A23F-4B991356510F}" type="presParOf" srcId="{597DB6A8-B810-4C94-A744-6259602BC424}" destId="{4F087B99-51C5-4773-8F9A-0DCFAA83D55F}" srcOrd="13" destOrd="0" presId="urn:microsoft.com/office/officeart/2005/8/layout/vList2"/>
    <dgm:cxn modelId="{EDDD6240-494A-4CCC-9A7C-79515A06C439}" type="presParOf" srcId="{597DB6A8-B810-4C94-A744-6259602BC424}" destId="{38B13DE0-76AE-4122-BEBE-D5D6C234C579}" srcOrd="1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BAC519-6B4A-4F4C-9A62-0B040B288412}">
      <dsp:nvSpPr>
        <dsp:cNvPr id="0" name=""/>
        <dsp:cNvSpPr/>
      </dsp:nvSpPr>
      <dsp:spPr>
        <a:xfrm>
          <a:off x="0" y="109842"/>
          <a:ext cx="5211097" cy="61131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ATTEND EVERY DAY POSSIBLE!</a:t>
          </a:r>
          <a:endParaRPr lang="en-US" sz="1500" kern="1200"/>
        </a:p>
      </dsp:txBody>
      <dsp:txXfrm>
        <a:off x="29842" y="139684"/>
        <a:ext cx="5151413" cy="551628"/>
      </dsp:txXfrm>
    </dsp:sp>
    <dsp:sp modelId="{4DA266A7-6C38-4EB5-A78D-1232AE1E8C6A}">
      <dsp:nvSpPr>
        <dsp:cNvPr id="0" name=""/>
        <dsp:cNvSpPr/>
      </dsp:nvSpPr>
      <dsp:spPr>
        <a:xfrm>
          <a:off x="0" y="724530"/>
          <a:ext cx="5211097" cy="8020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Remember, everyone gets sick or unwell. Just help them come back to school as soon as they feel better!</a:t>
          </a:r>
          <a:endParaRPr lang="en-US" sz="1500" kern="1200" dirty="0"/>
        </a:p>
      </dsp:txBody>
      <dsp:txXfrm>
        <a:off x="39155" y="763685"/>
        <a:ext cx="5132787" cy="723779"/>
      </dsp:txXfrm>
    </dsp:sp>
    <dsp:sp modelId="{B99BA09D-43BF-4553-ADFF-9D3D5CAFA892}">
      <dsp:nvSpPr>
        <dsp:cNvPr id="0" name=""/>
        <dsp:cNvSpPr/>
      </dsp:nvSpPr>
      <dsp:spPr>
        <a:xfrm>
          <a:off x="0" y="1549727"/>
          <a:ext cx="5211097" cy="8020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Make sure you get them to school on time! So they don’t miss anything important!</a:t>
          </a:r>
          <a:endParaRPr lang="en-US" sz="1500" kern="1200" dirty="0"/>
        </a:p>
      </dsp:txBody>
      <dsp:txXfrm>
        <a:off x="39155" y="1588882"/>
        <a:ext cx="5132787" cy="723779"/>
      </dsp:txXfrm>
    </dsp:sp>
    <dsp:sp modelId="{6769DA9C-9475-4327-8A56-75159BC52EBC}">
      <dsp:nvSpPr>
        <dsp:cNvPr id="0" name=""/>
        <dsp:cNvSpPr/>
      </dsp:nvSpPr>
      <dsp:spPr>
        <a:xfrm>
          <a:off x="0" y="2382360"/>
          <a:ext cx="5211097" cy="73333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Get their things ready for school the night before!</a:t>
          </a:r>
          <a:endParaRPr lang="en-US" sz="1500" kern="1200" dirty="0"/>
        </a:p>
      </dsp:txBody>
      <dsp:txXfrm>
        <a:off x="35798" y="2418158"/>
        <a:ext cx="5139501" cy="661738"/>
      </dsp:txXfrm>
    </dsp:sp>
    <dsp:sp modelId="{36B55472-FB7C-4A59-98C9-7E864ABA59D4}">
      <dsp:nvSpPr>
        <dsp:cNvPr id="0" name=""/>
        <dsp:cNvSpPr/>
      </dsp:nvSpPr>
      <dsp:spPr>
        <a:xfrm>
          <a:off x="0" y="3093156"/>
          <a:ext cx="5211097" cy="8020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Tell a teacher or class help if they are upset or they are struggling with something. Don’t let them have time off for it! It just gets bigger!</a:t>
          </a:r>
          <a:endParaRPr lang="en-US" sz="1500" kern="1200" dirty="0"/>
        </a:p>
      </dsp:txBody>
      <dsp:txXfrm>
        <a:off x="39155" y="3132311"/>
        <a:ext cx="5132787" cy="723779"/>
      </dsp:txXfrm>
    </dsp:sp>
    <dsp:sp modelId="{C1B558E9-4344-45B3-BB87-53D1DC8B1FED}">
      <dsp:nvSpPr>
        <dsp:cNvPr id="0" name=""/>
        <dsp:cNvSpPr/>
      </dsp:nvSpPr>
      <dsp:spPr>
        <a:xfrm>
          <a:off x="0" y="3916356"/>
          <a:ext cx="5211097" cy="8020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Remember why they are at school!  Learn, play, wellbeing, rules, behaviour, routines, exercise.</a:t>
          </a:r>
          <a:endParaRPr lang="en-US" sz="1500" kern="1200" dirty="0"/>
        </a:p>
      </dsp:txBody>
      <dsp:txXfrm>
        <a:off x="39155" y="3955511"/>
        <a:ext cx="5132787" cy="723779"/>
      </dsp:txXfrm>
    </dsp:sp>
    <dsp:sp modelId="{57F32730-F57F-4CA2-9868-4BC084B9321E}">
      <dsp:nvSpPr>
        <dsp:cNvPr id="0" name=""/>
        <dsp:cNvSpPr/>
      </dsp:nvSpPr>
      <dsp:spPr>
        <a:xfrm>
          <a:off x="0" y="4741858"/>
          <a:ext cx="5211097" cy="8020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/>
            <a:t>Here, Everyday, Ready. On time!</a:t>
          </a:r>
          <a:endParaRPr lang="en-US" sz="1500" kern="1200"/>
        </a:p>
      </dsp:txBody>
      <dsp:txXfrm>
        <a:off x="39155" y="4781013"/>
        <a:ext cx="5132787" cy="723779"/>
      </dsp:txXfrm>
    </dsp:sp>
    <dsp:sp modelId="{38B13DE0-76AE-4122-BEBE-D5D6C234C579}">
      <dsp:nvSpPr>
        <dsp:cNvPr id="0" name=""/>
        <dsp:cNvSpPr/>
      </dsp:nvSpPr>
      <dsp:spPr>
        <a:xfrm>
          <a:off x="0" y="5576633"/>
          <a:ext cx="5211097" cy="8020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1" kern="1200" dirty="0"/>
            <a:t>Help them be a HERO!</a:t>
          </a:r>
          <a:endParaRPr lang="en-US" sz="1500" kern="1200" dirty="0"/>
        </a:p>
      </dsp:txBody>
      <dsp:txXfrm>
        <a:off x="39155" y="5615788"/>
        <a:ext cx="5132787" cy="72377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F3A129B-AA59-454E-B692-DB76FEE05FFD}" type="datetimeFigureOut">
              <a:rPr lang="en-GB" smtClean="0"/>
              <a:t>27/06/2025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A8400E-3C47-4999-8392-9E32973D6A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78604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A8400E-3C47-4999-8392-9E32973D6A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0094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We don’t make the rules! The Government does! But we have to follow the rules!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A8400E-3C47-4999-8392-9E32973D6AF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50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90% attendance – ½ a day missed every week. 90% attendance for the year = 4 weeks absence on top of the 12 weeks school holidays you already have off! Over 5 years, that is ½ a year missed learning!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A8400E-3C47-4999-8392-9E32973D6AF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1200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Think about the bigger picture. Have a goal or dream of where or what you want to do in life.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A8400E-3C47-4999-8392-9E32973D6AF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7361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 being on time really does make a difference!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A8400E-3C47-4999-8392-9E32973D6AF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9859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A8400E-3C47-4999-8392-9E32973D6AF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0003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Don’t be anonymous!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A8400E-3C47-4999-8392-9E32973D6AF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4811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Every day matters!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1A8400E-3C47-4999-8392-9E32973D6AF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9219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C36533-431E-479A-B10A-977BF9A5E624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818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5B4ECD-F46C-4438-B7B6-FDFC7B01253B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208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067DC9-9E37-4185-B3B8-C076CBE059B1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246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7B2326-5209-4523-8327-5D94FF8ED23F}" type="datetime1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1637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42D7F-7597-4428-9748-3AFD7AC27498}" type="datetime1">
              <a:rPr lang="en-GB" smtClean="0"/>
              <a:t>27/06/2025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0640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247835-7506-4105-9104-C7C943670038}" type="datetime1">
              <a:rPr lang="en-GB" smtClean="0"/>
              <a:t>27/06/2025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3240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1B3AAC-CB48-4A02-ADB6-8A1C8005C3E0}" type="datetime1">
              <a:rPr lang="en-GB" smtClean="0"/>
              <a:t>27/06/2025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703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7FB8BF-B5AC-4F08-AEFF-007F56B2CF47}" type="datetime1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002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47F10A-1711-40C7-BF82-340404CCD337}" type="datetime1">
              <a:rPr lang="en-GB" smtClean="0"/>
              <a:t>27/06/2025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498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C7431-A9FB-44EA-BC2E-D1B37BE86244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74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FB0EE-51EB-4670-9B3C-0298016397D2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375940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62ADE3-7450-43B5-BCC5-006D7FAADF5D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4419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B2DC3-C57C-447F-A657-30AD27955A4C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03770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676D5-7CAC-4A31-824F-C9C4C994874A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26306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5D9ED0-B675-4BDC-9061-725562243EBA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7511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EC728B-F07E-4E8B-BE4F-D5A1EC2EC0E5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28340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C28D44-010A-4BD1-BD70-EB15A1D6DC18}" type="datetime1">
              <a:rPr lang="en-GB" smtClean="0"/>
              <a:t>27/06/2025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/>
              <a:t>Angie Brooks September 2024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2A2871D-06B4-4A93-8E04-BC2D5D5209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14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7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7FDAA81F-6173-518F-0084-1E55EF1ADC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147" b="34313"/>
          <a:stretch/>
        </p:blipFill>
        <p:spPr bwMode="auto">
          <a:xfrm>
            <a:off x="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4D674-05B0-3410-305E-4500E1E536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B60956-5E88-8167-8C5A-F21DC16AF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1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6ACAA5-FDC5-002A-E587-A7DE0AAFA02E}"/>
              </a:ext>
            </a:extLst>
          </p:cNvPr>
          <p:cNvSpPr txBox="1"/>
          <p:nvPr/>
        </p:nvSpPr>
        <p:spPr>
          <a:xfrm>
            <a:off x="10048352" y="2190541"/>
            <a:ext cx="884255" cy="7386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sz="1400" dirty="0"/>
              <a:t>By Angie Brooks</a:t>
            </a:r>
          </a:p>
          <a:p>
            <a:r>
              <a:rPr lang="en-GB" sz="1400" dirty="0"/>
              <a:t>EWO</a:t>
            </a:r>
          </a:p>
        </p:txBody>
      </p:sp>
    </p:spTree>
    <p:extLst>
      <p:ext uri="{BB962C8B-B14F-4D97-AF65-F5344CB8AC3E}">
        <p14:creationId xmlns:p14="http://schemas.microsoft.com/office/powerpoint/2010/main" val="1487390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>
            <a:extLst>
              <a:ext uri="{FF2B5EF4-FFF2-40B4-BE49-F238E27FC236}">
                <a16:creationId xmlns:a16="http://schemas.microsoft.com/office/drawing/2014/main" id="{F83EABD6-54DF-4BFA-44B9-2FACF41DB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81307" y="780124"/>
            <a:ext cx="9165369" cy="5571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EFC5439F-8D5D-FD7C-87E8-7EC84CD0B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55827C0-0F12-08F2-D6C2-1A2FD8748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2</a:t>
            </a:fld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6CDC44-F3DD-8898-21A8-3E92FF9935EA}"/>
              </a:ext>
            </a:extLst>
          </p:cNvPr>
          <p:cNvSpPr txBox="1"/>
          <p:nvPr/>
        </p:nvSpPr>
        <p:spPr>
          <a:xfrm>
            <a:off x="482320" y="542611"/>
            <a:ext cx="2250831" cy="83099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400" dirty="0"/>
              <a:t>Who makes the rules?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37B3F2-DD03-B01A-1FC8-F9698F95B283}"/>
              </a:ext>
            </a:extLst>
          </p:cNvPr>
          <p:cNvSpPr/>
          <p:nvPr/>
        </p:nvSpPr>
        <p:spPr>
          <a:xfrm>
            <a:off x="7066210" y="4816479"/>
            <a:ext cx="630012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Help them b</a:t>
            </a:r>
            <a:r>
              <a:rPr lang="en-US" sz="4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ee a100%!</a:t>
            </a:r>
          </a:p>
        </p:txBody>
      </p:sp>
      <p:pic>
        <p:nvPicPr>
          <p:cNvPr id="6" name="Picture 5" descr="Cartoon bee with magnifying glass">
            <a:extLst>
              <a:ext uri="{FF2B5EF4-FFF2-40B4-BE49-F238E27FC236}">
                <a16:creationId xmlns:a16="http://schemas.microsoft.com/office/drawing/2014/main" id="{5CE4A5A1-80D3-C74E-59D5-005AB36179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98684" y="139629"/>
            <a:ext cx="1403882" cy="1593763"/>
          </a:xfrm>
          <a:prstGeom prst="rect">
            <a:avLst/>
          </a:prstGeom>
        </p:spPr>
      </p:pic>
      <p:pic>
        <p:nvPicPr>
          <p:cNvPr id="9" name="Picture 8" descr="High Five Bee">
            <a:extLst>
              <a:ext uri="{FF2B5EF4-FFF2-40B4-BE49-F238E27FC236}">
                <a16:creationId xmlns:a16="http://schemas.microsoft.com/office/drawing/2014/main" id="{392F179D-3DEA-4FCD-CC29-1F11802013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61158" y="3265038"/>
            <a:ext cx="1699069" cy="1699069"/>
          </a:xfrm>
          <a:prstGeom prst="rect">
            <a:avLst/>
          </a:prstGeom>
        </p:spPr>
      </p:pic>
      <p:pic>
        <p:nvPicPr>
          <p:cNvPr id="11" name="Picture 10" descr="Well Bee">
            <a:extLst>
              <a:ext uri="{FF2B5EF4-FFF2-40B4-BE49-F238E27FC236}">
                <a16:creationId xmlns:a16="http://schemas.microsoft.com/office/drawing/2014/main" id="{3AE61A6F-C7DA-3959-5E85-6AF0DB60A8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026" y="1714959"/>
            <a:ext cx="1714041" cy="17140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95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>
            <a:extLst>
              <a:ext uri="{FF2B5EF4-FFF2-40B4-BE49-F238E27FC236}">
                <a16:creationId xmlns:a16="http://schemas.microsoft.com/office/drawing/2014/main" id="{C9BA7523-249E-50C3-89A3-043293512D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80625" y="160536"/>
            <a:ext cx="5237055" cy="6453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phic 2" descr="Cloud thought bubble">
            <a:extLst>
              <a:ext uri="{FF2B5EF4-FFF2-40B4-BE49-F238E27FC236}">
                <a16:creationId xmlns:a16="http://schemas.microsoft.com/office/drawing/2014/main" id="{B5CBD764-B99D-AE7C-17EC-075DC9D9E0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41180" y="957946"/>
            <a:ext cx="5129784" cy="494210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1268FEB-4484-F83F-7768-A9A561485D82}"/>
              </a:ext>
            </a:extLst>
          </p:cNvPr>
          <p:cNvSpPr txBox="1"/>
          <p:nvPr/>
        </p:nvSpPr>
        <p:spPr>
          <a:xfrm>
            <a:off x="1550841" y="2032027"/>
            <a:ext cx="321547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Where will they fit in the traffic light system?</a:t>
            </a:r>
          </a:p>
          <a:p>
            <a:r>
              <a:rPr lang="en-GB" b="1" dirty="0">
                <a:solidFill>
                  <a:srgbClr val="FF0000"/>
                </a:solidFill>
              </a:rPr>
              <a:t>Red</a:t>
            </a:r>
            <a:r>
              <a:rPr lang="en-GB" dirty="0"/>
              <a:t> – Less chance of success</a:t>
            </a:r>
          </a:p>
          <a:p>
            <a:r>
              <a:rPr lang="en-GB" b="1" dirty="0">
                <a:solidFill>
                  <a:srgbClr val="FFC000"/>
                </a:solidFill>
              </a:rPr>
              <a:t>Orange</a:t>
            </a:r>
            <a:r>
              <a:rPr lang="en-GB" dirty="0">
                <a:solidFill>
                  <a:srgbClr val="FFC000"/>
                </a:solidFill>
              </a:rPr>
              <a:t> </a:t>
            </a:r>
            <a:r>
              <a:rPr lang="en-GB" dirty="0"/>
              <a:t>– Better chance of success</a:t>
            </a:r>
          </a:p>
          <a:p>
            <a:r>
              <a:rPr lang="en-GB" b="1" dirty="0">
                <a:solidFill>
                  <a:schemeClr val="accent2"/>
                </a:solidFill>
              </a:rPr>
              <a:t>Green</a:t>
            </a:r>
            <a:r>
              <a:rPr lang="en-GB" dirty="0"/>
              <a:t> – Best chance of success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8AB5F3-DFC7-D5FA-5451-BFBF40CCCF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Angie Brooks September 2024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377E4-1371-465A-CFDE-B2D109B1F5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3</a:t>
            </a:fld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443E725-927F-F7FD-B7C0-C168FF5B8CDC}"/>
              </a:ext>
            </a:extLst>
          </p:cNvPr>
          <p:cNvSpPr txBox="1"/>
          <p:nvPr/>
        </p:nvSpPr>
        <p:spPr>
          <a:xfrm>
            <a:off x="1051560" y="5166360"/>
            <a:ext cx="256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You make the difference! </a:t>
            </a:r>
          </a:p>
        </p:txBody>
      </p:sp>
      <p:pic>
        <p:nvPicPr>
          <p:cNvPr id="8" name="Picture 7" descr="Happy cartoon bee">
            <a:extLst>
              <a:ext uri="{FF2B5EF4-FFF2-40B4-BE49-F238E27FC236}">
                <a16:creationId xmlns:a16="http://schemas.microsoft.com/office/drawing/2014/main" id="{A1F44933-5401-524B-A19C-644D9835E56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7334" y="278543"/>
            <a:ext cx="995779" cy="1094075"/>
          </a:xfrm>
          <a:prstGeom prst="rect">
            <a:avLst/>
          </a:prstGeom>
        </p:spPr>
      </p:pic>
      <p:pic>
        <p:nvPicPr>
          <p:cNvPr id="10" name="Picture 9" descr="Reading cartoon bee">
            <a:extLst>
              <a:ext uri="{FF2B5EF4-FFF2-40B4-BE49-F238E27FC236}">
                <a16:creationId xmlns:a16="http://schemas.microsoft.com/office/drawing/2014/main" id="{BB574ECF-2EE6-F6FD-9E5F-E193A1A6C3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34275" y="2969277"/>
            <a:ext cx="822693" cy="1094075"/>
          </a:xfrm>
          <a:prstGeom prst="rect">
            <a:avLst/>
          </a:prstGeom>
        </p:spPr>
      </p:pic>
      <p:pic>
        <p:nvPicPr>
          <p:cNvPr id="12" name="Picture 11" descr="Cartoon bee with pencil">
            <a:extLst>
              <a:ext uri="{FF2B5EF4-FFF2-40B4-BE49-F238E27FC236}">
                <a16:creationId xmlns:a16="http://schemas.microsoft.com/office/drawing/2014/main" id="{E3797648-013A-9E9E-B59F-A29EA6191CA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01754" y="451513"/>
            <a:ext cx="1019284" cy="1094074"/>
          </a:xfrm>
          <a:prstGeom prst="rect">
            <a:avLst/>
          </a:prstGeom>
        </p:spPr>
      </p:pic>
      <p:pic>
        <p:nvPicPr>
          <p:cNvPr id="14" name="Picture 13" descr="Like Bee">
            <a:extLst>
              <a:ext uri="{FF2B5EF4-FFF2-40B4-BE49-F238E27FC236}">
                <a16:creationId xmlns:a16="http://schemas.microsoft.com/office/drawing/2014/main" id="{77E2EEA9-AC3A-8C1F-DE90-4C7A7BBECE9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605946" y="4568848"/>
            <a:ext cx="1538542" cy="1538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272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>
            <a:extLst>
              <a:ext uri="{FF2B5EF4-FFF2-40B4-BE49-F238E27FC236}">
                <a16:creationId xmlns:a16="http://schemas.microsoft.com/office/drawing/2014/main" id="{ED93529F-FA9C-D400-B289-BC96CB7945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2020" y="0"/>
            <a:ext cx="8877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: Diagonal Corners Rounded 1">
            <a:extLst>
              <a:ext uri="{FF2B5EF4-FFF2-40B4-BE49-F238E27FC236}">
                <a16:creationId xmlns:a16="http://schemas.microsoft.com/office/drawing/2014/main" id="{DE4D8CCB-C652-4B92-BBA4-3221CBBD62AA}"/>
              </a:ext>
            </a:extLst>
          </p:cNvPr>
          <p:cNvSpPr/>
          <p:nvPr/>
        </p:nvSpPr>
        <p:spPr>
          <a:xfrm>
            <a:off x="1665675" y="4491613"/>
            <a:ext cx="1704871" cy="984739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/>
              <a:t>HERE</a:t>
            </a:r>
          </a:p>
        </p:txBody>
      </p:sp>
      <p:sp>
        <p:nvSpPr>
          <p:cNvPr id="3" name="Rectangle: Diagonal Corners Rounded 2">
            <a:extLst>
              <a:ext uri="{FF2B5EF4-FFF2-40B4-BE49-F238E27FC236}">
                <a16:creationId xmlns:a16="http://schemas.microsoft.com/office/drawing/2014/main" id="{F4F9B686-7FD4-2533-C794-EC72D3163966}"/>
              </a:ext>
            </a:extLst>
          </p:cNvPr>
          <p:cNvSpPr/>
          <p:nvPr/>
        </p:nvSpPr>
        <p:spPr>
          <a:xfrm>
            <a:off x="3370546" y="4491613"/>
            <a:ext cx="1981875" cy="984739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/>
              <a:t>EVERYDAY</a:t>
            </a:r>
          </a:p>
        </p:txBody>
      </p:sp>
      <p:sp>
        <p:nvSpPr>
          <p:cNvPr id="4" name="Rectangle: Diagonal Corners Rounded 3">
            <a:extLst>
              <a:ext uri="{FF2B5EF4-FFF2-40B4-BE49-F238E27FC236}">
                <a16:creationId xmlns:a16="http://schemas.microsoft.com/office/drawing/2014/main" id="{48679DCF-5287-D3BA-934E-9FA19D112368}"/>
              </a:ext>
            </a:extLst>
          </p:cNvPr>
          <p:cNvSpPr/>
          <p:nvPr/>
        </p:nvSpPr>
        <p:spPr>
          <a:xfrm>
            <a:off x="5352421" y="4491613"/>
            <a:ext cx="1704871" cy="984739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dirty="0"/>
              <a:t>READY</a:t>
            </a:r>
          </a:p>
        </p:txBody>
      </p:sp>
      <p:sp>
        <p:nvSpPr>
          <p:cNvPr id="5" name="Rectangle: Diagonal Corners Rounded 4">
            <a:extLst>
              <a:ext uri="{FF2B5EF4-FFF2-40B4-BE49-F238E27FC236}">
                <a16:creationId xmlns:a16="http://schemas.microsoft.com/office/drawing/2014/main" id="{8F4011DF-BB1A-6A3E-40C3-18F98E373145}"/>
              </a:ext>
            </a:extLst>
          </p:cNvPr>
          <p:cNvSpPr/>
          <p:nvPr/>
        </p:nvSpPr>
        <p:spPr>
          <a:xfrm>
            <a:off x="7057292" y="4491613"/>
            <a:ext cx="1704871" cy="984739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O</a:t>
            </a:r>
            <a:r>
              <a:rPr lang="en-GB" sz="2800" dirty="0"/>
              <a:t>N TIME</a:t>
            </a:r>
          </a:p>
        </p:txBody>
      </p:sp>
      <p:sp>
        <p:nvSpPr>
          <p:cNvPr id="6" name="Rectangle: Diagonal Corners Rounded 5">
            <a:extLst>
              <a:ext uri="{FF2B5EF4-FFF2-40B4-BE49-F238E27FC236}">
                <a16:creationId xmlns:a16="http://schemas.microsoft.com/office/drawing/2014/main" id="{C995802A-408C-39D5-1798-B239006DC444}"/>
              </a:ext>
            </a:extLst>
          </p:cNvPr>
          <p:cNvSpPr/>
          <p:nvPr/>
        </p:nvSpPr>
        <p:spPr>
          <a:xfrm>
            <a:off x="8762164" y="4491613"/>
            <a:ext cx="1487156" cy="984739"/>
          </a:xfrm>
          <a:prstGeom prst="round2Diag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HERO!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435FDBB-622E-6F8D-5E58-782B73F33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4" y="6406487"/>
            <a:ext cx="6297612" cy="365125"/>
          </a:xfrm>
        </p:spPr>
        <p:txBody>
          <a:bodyPr/>
          <a:lstStyle/>
          <a:p>
            <a:r>
              <a:rPr lang="en-GB" dirty="0"/>
              <a:t>Angie Brooks September 2024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7E73088-CD1C-F0E7-DD66-4CCDAAA60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4</a:t>
            </a:fld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2E3075D-9779-8095-2ABE-0567914F26F6}"/>
              </a:ext>
            </a:extLst>
          </p:cNvPr>
          <p:cNvSpPr/>
          <p:nvPr/>
        </p:nvSpPr>
        <p:spPr>
          <a:xfrm>
            <a:off x="8179358" y="5747657"/>
            <a:ext cx="2069962" cy="1110343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536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>
            <a:extLst>
              <a:ext uri="{FF2B5EF4-FFF2-40B4-BE49-F238E27FC236}">
                <a16:creationId xmlns:a16="http://schemas.microsoft.com/office/drawing/2014/main" id="{85CAACB4-262F-13A1-D498-5252A5641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853" y="86388"/>
            <a:ext cx="10731639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513DBB5-AE70-DD9E-DE59-C7954BB47111}"/>
              </a:ext>
            </a:extLst>
          </p:cNvPr>
          <p:cNvSpPr/>
          <p:nvPr/>
        </p:nvSpPr>
        <p:spPr>
          <a:xfrm>
            <a:off x="8842549" y="447012"/>
            <a:ext cx="2120203" cy="9144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highlight>
                  <a:srgbClr val="FFFF00"/>
                </a:highlight>
              </a:rPr>
              <a:t>Remember!</a:t>
            </a:r>
          </a:p>
          <a:p>
            <a:pPr algn="ctr"/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5E2F49-2C39-0980-0FAE-B4588EBC5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7334" y="6406487"/>
            <a:ext cx="6297612" cy="365125"/>
          </a:xfrm>
        </p:spPr>
        <p:txBody>
          <a:bodyPr/>
          <a:lstStyle/>
          <a:p>
            <a:r>
              <a:rPr lang="en-GB" dirty="0"/>
              <a:t>Angie Brooks September 2024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3947EE-2ED6-F0AE-2146-0F1C93CA59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0742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>
            <a:extLst>
              <a:ext uri="{FF2B5EF4-FFF2-40B4-BE49-F238E27FC236}">
                <a16:creationId xmlns:a16="http://schemas.microsoft.com/office/drawing/2014/main" id="{4E615D30-9BA9-09BE-4095-12132A3C0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802" y="1"/>
            <a:ext cx="11058396" cy="6634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DC1C024-B7C6-FF8D-9678-1C81C90511CD}"/>
              </a:ext>
            </a:extLst>
          </p:cNvPr>
          <p:cNvSpPr/>
          <p:nvPr/>
        </p:nvSpPr>
        <p:spPr>
          <a:xfrm>
            <a:off x="10448693" y="6054032"/>
            <a:ext cx="1176505" cy="624470"/>
          </a:xfrm>
          <a:prstGeom prst="rect">
            <a:avLst/>
          </a:prstGeom>
          <a:solidFill>
            <a:schemeClr val="bg2">
              <a:lumMod val="1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4D4EC8A-35B3-9C1A-D514-F4642C6809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66802" y="6495940"/>
            <a:ext cx="6297612" cy="365125"/>
          </a:xfrm>
        </p:spPr>
        <p:txBody>
          <a:bodyPr/>
          <a:lstStyle/>
          <a:p>
            <a:r>
              <a:rPr lang="en-GB" dirty="0"/>
              <a:t>Angie Brooks September 2024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8A4870F-F553-108A-3A56-599D6FE4DD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39235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ttendance PowerPoint for Smart Board's featured image">
            <a:extLst>
              <a:ext uri="{FF2B5EF4-FFF2-40B4-BE49-F238E27FC236}">
                <a16:creationId xmlns:a16="http://schemas.microsoft.com/office/drawing/2014/main" id="{3353BAC9-231A-22A6-CF8F-42DFAEA6CD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49" y="181957"/>
            <a:ext cx="51435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D4F1E2-8610-D369-E7D7-6218AB5876D9}"/>
              </a:ext>
            </a:extLst>
          </p:cNvPr>
          <p:cNvSpPr txBox="1"/>
          <p:nvPr/>
        </p:nvSpPr>
        <p:spPr>
          <a:xfrm>
            <a:off x="678426" y="181957"/>
            <a:ext cx="227125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i="1" dirty="0">
                <a:solidFill>
                  <a:srgbClr val="002060"/>
                </a:solidFill>
              </a:rPr>
              <a:t>Be there for their name to be called out!</a:t>
            </a:r>
          </a:p>
          <a:p>
            <a:endParaRPr lang="en-GB" sz="2000" i="1" dirty="0">
              <a:solidFill>
                <a:srgbClr val="002060"/>
              </a:solidFill>
            </a:endParaRPr>
          </a:p>
          <a:p>
            <a:r>
              <a:rPr lang="en-GB" sz="2000" i="1" dirty="0">
                <a:solidFill>
                  <a:srgbClr val="002060"/>
                </a:solidFill>
              </a:rPr>
              <a:t>Don’t let anyone miss them!</a:t>
            </a:r>
          </a:p>
          <a:p>
            <a:endParaRPr lang="en-GB" sz="2000" i="1" dirty="0">
              <a:solidFill>
                <a:srgbClr val="002060"/>
              </a:solidFill>
            </a:endParaRPr>
          </a:p>
          <a:p>
            <a:r>
              <a:rPr lang="en-GB" sz="2000" i="1" dirty="0">
                <a:solidFill>
                  <a:srgbClr val="002060"/>
                </a:solidFill>
              </a:rPr>
              <a:t>Let them keep their friends by being reliable!</a:t>
            </a:r>
          </a:p>
          <a:p>
            <a:endParaRPr lang="en-GB" sz="2000" i="1" dirty="0">
              <a:solidFill>
                <a:srgbClr val="002060"/>
              </a:solidFill>
            </a:endParaRPr>
          </a:p>
          <a:p>
            <a:r>
              <a:rPr lang="en-GB" sz="2000" i="1" dirty="0">
                <a:solidFill>
                  <a:srgbClr val="002060"/>
                </a:solidFill>
              </a:rPr>
              <a:t>Help them learn everyday!</a:t>
            </a:r>
          </a:p>
          <a:p>
            <a:endParaRPr lang="en-GB" sz="2000" i="1" dirty="0">
              <a:solidFill>
                <a:srgbClr val="002060"/>
              </a:solidFill>
            </a:endParaRPr>
          </a:p>
          <a:p>
            <a:r>
              <a:rPr lang="en-GB" sz="2000" i="1" dirty="0">
                <a:solidFill>
                  <a:srgbClr val="002060"/>
                </a:solidFill>
              </a:rPr>
              <a:t>Let them build on their knowledge! No gaps!</a:t>
            </a:r>
          </a:p>
          <a:p>
            <a:endParaRPr lang="en-GB" sz="2000" i="1" dirty="0">
              <a:solidFill>
                <a:srgbClr val="002060"/>
              </a:solidFill>
            </a:endParaRPr>
          </a:p>
          <a:p>
            <a:r>
              <a:rPr lang="en-GB" sz="2000" i="1" dirty="0">
                <a:solidFill>
                  <a:srgbClr val="002060"/>
                </a:solidFill>
              </a:rPr>
              <a:t>No walk of shame!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E325DD6-0DD5-904E-1A9C-9C4BA43C8C5F}"/>
              </a:ext>
            </a:extLst>
          </p:cNvPr>
          <p:cNvSpPr txBox="1"/>
          <p:nvPr/>
        </p:nvSpPr>
        <p:spPr>
          <a:xfrm>
            <a:off x="8799872" y="1309837"/>
            <a:ext cx="2979174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ln/>
                <a:solidFill>
                  <a:srgbClr val="FF0000"/>
                </a:solidFill>
              </a:rPr>
              <a:t>K</a:t>
            </a:r>
            <a:r>
              <a:rPr lang="en-US" sz="4000" b="1" cap="none" spc="0" dirty="0">
                <a:ln/>
                <a:solidFill>
                  <a:srgbClr val="FF0000"/>
                </a:solidFill>
                <a:effectLst/>
              </a:rPr>
              <a:t>eep </a:t>
            </a:r>
          </a:p>
          <a:p>
            <a:pPr algn="ctr"/>
            <a:r>
              <a:rPr lang="en-US" sz="4000" b="1" dirty="0">
                <a:ln/>
                <a:solidFill>
                  <a:srgbClr val="FF0000"/>
                </a:solidFill>
              </a:rPr>
              <a:t>their</a:t>
            </a:r>
            <a:endParaRPr lang="en-US" sz="4000" b="1" cap="none" spc="0" dirty="0">
              <a:ln/>
              <a:solidFill>
                <a:srgbClr val="FF0000"/>
              </a:solidFill>
              <a:effectLst/>
            </a:endParaRPr>
          </a:p>
          <a:p>
            <a:pPr algn="ctr"/>
            <a:r>
              <a:rPr lang="en-US" sz="4000" b="1" cap="none" spc="0" dirty="0">
                <a:ln/>
                <a:solidFill>
                  <a:srgbClr val="FF0000"/>
                </a:solidFill>
                <a:effectLst/>
              </a:rPr>
              <a:t>attendance</a:t>
            </a:r>
          </a:p>
          <a:p>
            <a:pPr algn="ctr"/>
            <a:r>
              <a:rPr lang="en-US" sz="4000" b="1" cap="none" spc="0" dirty="0">
                <a:ln/>
                <a:solidFill>
                  <a:srgbClr val="FF0000"/>
                </a:solidFill>
                <a:effectLst/>
              </a:rPr>
              <a:t> above</a:t>
            </a:r>
          </a:p>
          <a:p>
            <a:pPr algn="ctr"/>
            <a:r>
              <a:rPr lang="en-US" sz="4000" b="1" cap="none" spc="0" dirty="0">
                <a:ln/>
                <a:solidFill>
                  <a:srgbClr val="FF0000"/>
                </a:solidFill>
                <a:effectLst/>
              </a:rPr>
              <a:t> 95%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38F8116-73BA-9830-EC2C-A7F6E9CF4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8426" y="6493479"/>
            <a:ext cx="6297612" cy="365125"/>
          </a:xfrm>
        </p:spPr>
        <p:txBody>
          <a:bodyPr/>
          <a:lstStyle/>
          <a:p>
            <a:r>
              <a:rPr lang="en-GB" dirty="0"/>
              <a:t>Angie Brooks September 2024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A3D4CE6D-B49B-A7D3-21DB-78799EA1A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7802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 close-up of a puzzle with darts hitting the center of a target&#10;&#10;Description automatically generated">
            <a:extLst>
              <a:ext uri="{FF2B5EF4-FFF2-40B4-BE49-F238E27FC236}">
                <a16:creationId xmlns:a16="http://schemas.microsoft.com/office/drawing/2014/main" id="{3C885477-30DD-11E1-A076-811BB33CF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897" y="34412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3A4C73-99FE-4675-C22C-3F33BF9F297D}"/>
              </a:ext>
            </a:extLst>
          </p:cNvPr>
          <p:cNvSpPr txBox="1"/>
          <p:nvPr/>
        </p:nvSpPr>
        <p:spPr>
          <a:xfrm>
            <a:off x="3359499" y="679974"/>
            <a:ext cx="15173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cs typeface="Aldhabi" panose="020F0502020204030204" pitchFamily="2" charset="-78"/>
              </a:rPr>
              <a:t>96% or above!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E102CE3-00BC-168C-B58C-453ECF59E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6899" y="6331308"/>
            <a:ext cx="6297612" cy="365125"/>
          </a:xfrm>
        </p:spPr>
        <p:txBody>
          <a:bodyPr/>
          <a:lstStyle/>
          <a:p>
            <a:r>
              <a:rPr lang="en-GB" dirty="0"/>
              <a:t>Angie Brooks September 2024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2250E2-1B1A-C514-733C-75DAEC9AAA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2871D-06B4-4A93-8E04-BC2D5D52096B}" type="slidenum">
              <a:rPr lang="en-GB" smtClean="0"/>
              <a:t>8</a:t>
            </a:fld>
            <a:endParaRPr lang="en-GB"/>
          </a:p>
        </p:txBody>
      </p:sp>
      <p:graphicFrame>
        <p:nvGraphicFramePr>
          <p:cNvPr id="13320" name="TextBox 1">
            <a:extLst>
              <a:ext uri="{FF2B5EF4-FFF2-40B4-BE49-F238E27FC236}">
                <a16:creationId xmlns:a16="http://schemas.microsoft.com/office/drawing/2014/main" id="{585E0E05-A149-E5C4-13B6-DF813E84F17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78653850"/>
              </p:ext>
            </p:extLst>
          </p:nvPr>
        </p:nvGraphicFramePr>
        <p:xfrm>
          <a:off x="5811295" y="679974"/>
          <a:ext cx="5211097" cy="67403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4953193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7e654f4-2070-4fa2-a38e-869b3e0e28f8" xsi:nil="true"/>
    <lcf76f155ced4ddcb4097134ff3c332f xmlns="a9a5d96c-f0ee-408a-ba4f-042d79aa9b2b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76EB591EAF3E64491BEFA8C7C701229" ma:contentTypeVersion="16" ma:contentTypeDescription="Create a new document." ma:contentTypeScope="" ma:versionID="d98fb09d1af8083f3abd5f1789b93fc9">
  <xsd:schema xmlns:xsd="http://www.w3.org/2001/XMLSchema" xmlns:xs="http://www.w3.org/2001/XMLSchema" xmlns:p="http://schemas.microsoft.com/office/2006/metadata/properties" xmlns:ns2="a9a5d96c-f0ee-408a-ba4f-042d79aa9b2b" xmlns:ns3="47e654f4-2070-4fa2-a38e-869b3e0e28f8" targetNamespace="http://schemas.microsoft.com/office/2006/metadata/properties" ma:root="true" ma:fieldsID="6afc29cf5b1db13af029486348c47a67" ns2:_="" ns3:_="">
    <xsd:import namespace="a9a5d96c-f0ee-408a-ba4f-042d79aa9b2b"/>
    <xsd:import namespace="47e654f4-2070-4fa2-a38e-869b3e0e28f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a5d96c-f0ee-408a-ba4f-042d79aa9b2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711c1d91-c4e6-4ba7-9c2a-2c26d718dd5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e654f4-2070-4fa2-a38e-869b3e0e28f8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3119f606-aa62-44e7-b1ff-42ccd9b85a6a}" ma:internalName="TaxCatchAll" ma:showField="CatchAllData" ma:web="47e654f4-2070-4fa2-a38e-869b3e0e28f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E2C751-7C74-4832-8F05-575B7CD10EFF}">
  <ds:schemaRefs>
    <ds:schemaRef ds:uri="http://schemas.microsoft.com/office/2006/metadata/properties"/>
    <ds:schemaRef ds:uri="http://schemas.microsoft.com/office/infopath/2007/PartnerControls"/>
    <ds:schemaRef ds:uri="47e654f4-2070-4fa2-a38e-869b3e0e28f8"/>
    <ds:schemaRef ds:uri="a9a5d96c-f0ee-408a-ba4f-042d79aa9b2b"/>
  </ds:schemaRefs>
</ds:datastoreItem>
</file>

<file path=customXml/itemProps2.xml><?xml version="1.0" encoding="utf-8"?>
<ds:datastoreItem xmlns:ds="http://schemas.openxmlformats.org/officeDocument/2006/customXml" ds:itemID="{41406F18-C668-44C0-B53E-C11676F6063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E5FFE6E-A07F-4333-BE97-642794AA3658}"/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181</TotalTime>
  <Words>387</Words>
  <Application>Microsoft Office PowerPoint</Application>
  <PresentationFormat>Widescreen</PresentationFormat>
  <Paragraphs>70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Aldhabi</vt:lpstr>
      <vt:lpstr>Aptos</vt:lpstr>
      <vt:lpstr>Arial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Mrs Angie Brooks - Educational Welfare Officer</dc:creator>
  <cp:lastModifiedBy>Angie Brooks</cp:lastModifiedBy>
  <cp:revision>6</cp:revision>
  <dcterms:created xsi:type="dcterms:W3CDTF">2024-09-06T10:33:23Z</dcterms:created>
  <dcterms:modified xsi:type="dcterms:W3CDTF">2025-06-27T13:40:14Z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0x010100C76EB591EAF3E64491BEFA8C7C701229</vt:lpwstr>
  </property>
  <property fmtid="{D5CDD505-2E9C-101B-9397-08002B2CF9AE}" pid="3" name="MediaServiceImageTags">
    <vt:lpwstr/>
  </property>
</Properties>
</file>